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147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квартале 2023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1080</c:v>
                </c:pt>
                <c:pt idx="1">
                  <c:v>815</c:v>
                </c:pt>
                <c:pt idx="2">
                  <c:v>877</c:v>
                </c:pt>
                <c:pt idx="3">
                  <c:v>259</c:v>
                </c:pt>
                <c:pt idx="4">
                  <c:v>960</c:v>
                </c:pt>
                <c:pt idx="5">
                  <c:v>595</c:v>
                </c:pt>
                <c:pt idx="6">
                  <c:v>1748</c:v>
                </c:pt>
                <c:pt idx="8">
                  <c:v>285</c:v>
                </c:pt>
                <c:pt idx="9">
                  <c:v>1690</c:v>
                </c:pt>
                <c:pt idx="10">
                  <c:v>1646</c:v>
                </c:pt>
                <c:pt idx="11">
                  <c:v>1582</c:v>
                </c:pt>
                <c:pt idx="12">
                  <c:v>953</c:v>
                </c:pt>
                <c:pt idx="13">
                  <c:v>93</c:v>
                </c:pt>
                <c:pt idx="14">
                  <c:v>446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1206</c:v>
                </c:pt>
                <c:pt idx="1">
                  <c:v>1253</c:v>
                </c:pt>
                <c:pt idx="2">
                  <c:v>879</c:v>
                </c:pt>
                <c:pt idx="3">
                  <c:v>326</c:v>
                </c:pt>
                <c:pt idx="4">
                  <c:v>1477</c:v>
                </c:pt>
                <c:pt idx="5">
                  <c:v>643</c:v>
                </c:pt>
                <c:pt idx="6">
                  <c:v>1236</c:v>
                </c:pt>
                <c:pt idx="7">
                  <c:v>354</c:v>
                </c:pt>
                <c:pt idx="8">
                  <c:v>158</c:v>
                </c:pt>
                <c:pt idx="9">
                  <c:v>1585</c:v>
                </c:pt>
                <c:pt idx="10">
                  <c:v>1608</c:v>
                </c:pt>
                <c:pt idx="11">
                  <c:v>1272</c:v>
                </c:pt>
                <c:pt idx="12">
                  <c:v>731</c:v>
                </c:pt>
                <c:pt idx="13">
                  <c:v>160</c:v>
                </c:pt>
                <c:pt idx="14">
                  <c:v>278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103168"/>
        <c:axId val="88125440"/>
      </c:barChart>
      <c:catAx>
        <c:axId val="8810316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88125440"/>
        <c:crosses val="autoZero"/>
        <c:auto val="1"/>
        <c:lblAlgn val="ctr"/>
        <c:lblOffset val="100"/>
        <c:noMultiLvlLbl val="0"/>
      </c:catAx>
      <c:valAx>
        <c:axId val="8812544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881031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квартале 2023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278</c:v>
                </c:pt>
                <c:pt idx="1">
                  <c:v>160</c:v>
                </c:pt>
                <c:pt idx="2">
                  <c:v>1608</c:v>
                </c:pt>
                <c:pt idx="3">
                  <c:v>1585</c:v>
                </c:pt>
                <c:pt idx="4">
                  <c:v>158</c:v>
                </c:pt>
                <c:pt idx="5">
                  <c:v>354</c:v>
                </c:pt>
                <c:pt idx="6">
                  <c:v>1236</c:v>
                </c:pt>
                <c:pt idx="7">
                  <c:v>643</c:v>
                </c:pt>
                <c:pt idx="8">
                  <c:v>1477</c:v>
                </c:pt>
                <c:pt idx="9">
                  <c:v>326</c:v>
                </c:pt>
                <c:pt idx="10">
                  <c:v>879</c:v>
                </c:pt>
                <c:pt idx="11">
                  <c:v>1272</c:v>
                </c:pt>
                <c:pt idx="12">
                  <c:v>731</c:v>
                </c:pt>
                <c:pt idx="13">
                  <c:v>1253</c:v>
                </c:pt>
                <c:pt idx="14">
                  <c:v>1206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 1 квартале </a:t>
            </a:r>
            <a:r>
              <a:rPr lang="ru-RU" sz="2400" baseline="0" dirty="0" smtClean="0"/>
              <a:t>2023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7771</c:v>
                </c:pt>
                <c:pt idx="1">
                  <c:v>88</c:v>
                </c:pt>
                <c:pt idx="2">
                  <c:v>103</c:v>
                </c:pt>
                <c:pt idx="3">
                  <c:v>4479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7134967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35747780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23397132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80</cp:revision>
  <dcterms:created xsi:type="dcterms:W3CDTF">2021-04-13T10:49:34Z</dcterms:created>
  <dcterms:modified xsi:type="dcterms:W3CDTF">2023-04-12T14:37:05Z</dcterms:modified>
</cp:coreProperties>
</file>