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92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</a:t>
            </a:r>
            <a:r>
              <a:rPr lang="ru-RU" sz="2160" b="1" i="0" u="none" strike="noStrike" baseline="0" dirty="0" smtClean="0">
                <a:effectLst/>
              </a:rPr>
              <a:t>в 3 квартале 2023 </a:t>
            </a:r>
            <a:r>
              <a:rPr lang="ru-RU" sz="2160" b="1" i="0" u="none" strike="noStrike" baseline="0" dirty="0" smtClean="0">
                <a:effectLst/>
              </a:rPr>
              <a:t>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3206</c:v>
                </c:pt>
                <c:pt idx="1">
                  <c:v>2739</c:v>
                </c:pt>
                <c:pt idx="2">
                  <c:v>2378</c:v>
                </c:pt>
                <c:pt idx="3">
                  <c:v>776</c:v>
                </c:pt>
                <c:pt idx="4">
                  <c:v>4105</c:v>
                </c:pt>
                <c:pt idx="5">
                  <c:v>1775</c:v>
                </c:pt>
                <c:pt idx="6">
                  <c:v>4570</c:v>
                </c:pt>
                <c:pt idx="8">
                  <c:v>498</c:v>
                </c:pt>
                <c:pt idx="9">
                  <c:v>5034</c:v>
                </c:pt>
                <c:pt idx="10">
                  <c:v>5066</c:v>
                </c:pt>
                <c:pt idx="11">
                  <c:v>4140</c:v>
                </c:pt>
                <c:pt idx="12">
                  <c:v>2848</c:v>
                </c:pt>
                <c:pt idx="13">
                  <c:v>348</c:v>
                </c:pt>
                <c:pt idx="14">
                  <c:v>854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4139</c:v>
                </c:pt>
                <c:pt idx="1">
                  <c:v>2905</c:v>
                </c:pt>
                <c:pt idx="2">
                  <c:v>2739</c:v>
                </c:pt>
                <c:pt idx="3">
                  <c:v>1157</c:v>
                </c:pt>
                <c:pt idx="4">
                  <c:v>3113</c:v>
                </c:pt>
                <c:pt idx="5">
                  <c:v>1835</c:v>
                </c:pt>
                <c:pt idx="6">
                  <c:v>3980</c:v>
                </c:pt>
                <c:pt idx="7">
                  <c:v>1708</c:v>
                </c:pt>
                <c:pt idx="8">
                  <c:v>514</c:v>
                </c:pt>
                <c:pt idx="9">
                  <c:v>4888</c:v>
                </c:pt>
                <c:pt idx="10">
                  <c:v>4679</c:v>
                </c:pt>
                <c:pt idx="11">
                  <c:v>4042</c:v>
                </c:pt>
                <c:pt idx="12">
                  <c:v>2023</c:v>
                </c:pt>
                <c:pt idx="13">
                  <c:v>422</c:v>
                </c:pt>
                <c:pt idx="14">
                  <c:v>979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616896"/>
        <c:axId val="85630976"/>
      </c:barChart>
      <c:catAx>
        <c:axId val="8561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85630976"/>
        <c:crosses val="autoZero"/>
        <c:auto val="1"/>
        <c:lblAlgn val="ctr"/>
        <c:lblOffset val="100"/>
        <c:noMultiLvlLbl val="0"/>
      </c:catAx>
      <c:valAx>
        <c:axId val="8563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856168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</a:t>
            </a:r>
            <a:r>
              <a:rPr lang="ru-RU" sz="2200" b="1" i="0" u="none" strike="noStrike" baseline="0" dirty="0" smtClean="0">
                <a:effectLst/>
              </a:rPr>
              <a:t>3 квартале </a:t>
            </a:r>
            <a:r>
              <a:rPr lang="ru-RU" sz="2200" b="1" i="0" u="none" strike="noStrike" baseline="0" dirty="0" smtClean="0">
                <a:effectLst/>
              </a:rPr>
              <a:t>2023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979</c:v>
                </c:pt>
                <c:pt idx="1">
                  <c:v>422</c:v>
                </c:pt>
                <c:pt idx="2">
                  <c:v>4679</c:v>
                </c:pt>
                <c:pt idx="3">
                  <c:v>4888</c:v>
                </c:pt>
                <c:pt idx="4">
                  <c:v>514</c:v>
                </c:pt>
                <c:pt idx="5">
                  <c:v>1708</c:v>
                </c:pt>
                <c:pt idx="6">
                  <c:v>3980</c:v>
                </c:pt>
                <c:pt idx="7">
                  <c:v>1835</c:v>
                </c:pt>
                <c:pt idx="8">
                  <c:v>3113</c:v>
                </c:pt>
                <c:pt idx="9">
                  <c:v>1157</c:v>
                </c:pt>
                <c:pt idx="10">
                  <c:v>2739</c:v>
                </c:pt>
                <c:pt idx="11">
                  <c:v>4042</c:v>
                </c:pt>
                <c:pt idx="12">
                  <c:v>2023</c:v>
                </c:pt>
                <c:pt idx="13">
                  <c:v>2905</c:v>
                </c:pt>
                <c:pt idx="14">
                  <c:v>4139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 3 квартале </a:t>
            </a:r>
            <a:r>
              <a:rPr lang="ru-RU" sz="2400" baseline="0" dirty="0" smtClean="0"/>
              <a:t>2023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25334</c:v>
                </c:pt>
                <c:pt idx="1">
                  <c:v>236</c:v>
                </c:pt>
                <c:pt idx="2">
                  <c:v>283</c:v>
                </c:pt>
                <c:pt idx="3">
                  <c:v>12371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5434251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43716468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5600095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90</cp:revision>
  <cp:lastPrinted>2023-07-10T12:22:29Z</cp:lastPrinted>
  <dcterms:created xsi:type="dcterms:W3CDTF">2021-04-13T10:49:34Z</dcterms:created>
  <dcterms:modified xsi:type="dcterms:W3CDTF">2023-10-11T13:26:21Z</dcterms:modified>
</cp:coreProperties>
</file>