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15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</a:t>
            </a:r>
            <a:r>
              <a:rPr lang="ru-RU" sz="2160" b="1" i="0" u="none" strike="noStrike" baseline="0" dirty="0" smtClean="0">
                <a:effectLst/>
              </a:rPr>
              <a:t>в </a:t>
            </a:r>
            <a:r>
              <a:rPr lang="ru-RU" sz="2160" b="1" i="0" u="none" strike="noStrike" baseline="0" dirty="0" smtClean="0">
                <a:effectLst/>
              </a:rPr>
              <a:t>2024 </a:t>
            </a:r>
            <a:r>
              <a:rPr lang="ru-RU" sz="2160" b="1" i="0" u="none" strike="noStrike" baseline="0" dirty="0" smtClean="0">
                <a:effectLst/>
              </a:rPr>
              <a:t>году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5881</c:v>
                </c:pt>
                <c:pt idx="1">
                  <c:v>5392</c:v>
                </c:pt>
                <c:pt idx="2">
                  <c:v>3896</c:v>
                </c:pt>
                <c:pt idx="3">
                  <c:v>1555</c:v>
                </c:pt>
                <c:pt idx="4">
                  <c:v>3955</c:v>
                </c:pt>
                <c:pt idx="5">
                  <c:v>2494</c:v>
                </c:pt>
                <c:pt idx="6">
                  <c:v>5369</c:v>
                </c:pt>
                <c:pt idx="7">
                  <c:v>2180</c:v>
                </c:pt>
                <c:pt idx="8">
                  <c:v>778</c:v>
                </c:pt>
                <c:pt idx="9">
                  <c:v>6475</c:v>
                </c:pt>
                <c:pt idx="10">
                  <c:v>6285</c:v>
                </c:pt>
                <c:pt idx="11">
                  <c:v>5154</c:v>
                </c:pt>
                <c:pt idx="12">
                  <c:v>2695</c:v>
                </c:pt>
                <c:pt idx="13">
                  <c:v>525</c:v>
                </c:pt>
                <c:pt idx="14">
                  <c:v>1140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9403</c:v>
                </c:pt>
                <c:pt idx="1">
                  <c:v>5484</c:v>
                </c:pt>
                <c:pt idx="2">
                  <c:v>6416</c:v>
                </c:pt>
                <c:pt idx="3">
                  <c:v>1662</c:v>
                </c:pt>
                <c:pt idx="4">
                  <c:v>3748</c:v>
                </c:pt>
                <c:pt idx="5">
                  <c:v>3211</c:v>
                </c:pt>
                <c:pt idx="6">
                  <c:v>5898</c:v>
                </c:pt>
                <c:pt idx="7">
                  <c:v>2859</c:v>
                </c:pt>
                <c:pt idx="8">
                  <c:v>652</c:v>
                </c:pt>
                <c:pt idx="9">
                  <c:v>6256</c:v>
                </c:pt>
                <c:pt idx="10">
                  <c:v>6395</c:v>
                </c:pt>
                <c:pt idx="11">
                  <c:v>5883</c:v>
                </c:pt>
                <c:pt idx="12">
                  <c:v>5596</c:v>
                </c:pt>
                <c:pt idx="13">
                  <c:v>468</c:v>
                </c:pt>
                <c:pt idx="14">
                  <c:v>598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95616"/>
        <c:axId val="99136640"/>
      </c:barChart>
      <c:catAx>
        <c:axId val="96095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99136640"/>
        <c:crosses val="autoZero"/>
        <c:auto val="1"/>
        <c:lblAlgn val="ctr"/>
        <c:lblOffset val="100"/>
        <c:noMultiLvlLbl val="0"/>
      </c:catAx>
      <c:valAx>
        <c:axId val="9913664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9609561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</a:t>
            </a:r>
            <a:r>
              <a:rPr lang="ru-RU" sz="2200" b="1" i="0" u="none" strike="noStrike" baseline="0" dirty="0" smtClean="0">
                <a:effectLst/>
              </a:rPr>
              <a:t>2024 </a:t>
            </a:r>
            <a:r>
              <a:rPr lang="ru-RU" sz="2200" b="1" i="0" u="none" strike="noStrike" baseline="0" dirty="0" smtClean="0">
                <a:effectLst/>
              </a:rPr>
              <a:t>году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598</c:v>
                </c:pt>
                <c:pt idx="1">
                  <c:v>468</c:v>
                </c:pt>
                <c:pt idx="2">
                  <c:v>6395</c:v>
                </c:pt>
                <c:pt idx="3">
                  <c:v>6256</c:v>
                </c:pt>
                <c:pt idx="4">
                  <c:v>652</c:v>
                </c:pt>
                <c:pt idx="5">
                  <c:v>2859</c:v>
                </c:pt>
                <c:pt idx="6">
                  <c:v>5898</c:v>
                </c:pt>
                <c:pt idx="7">
                  <c:v>3211</c:v>
                </c:pt>
                <c:pt idx="8">
                  <c:v>3748</c:v>
                </c:pt>
                <c:pt idx="9">
                  <c:v>1662</c:v>
                </c:pt>
                <c:pt idx="10">
                  <c:v>6416</c:v>
                </c:pt>
                <c:pt idx="11">
                  <c:v>5883</c:v>
                </c:pt>
                <c:pt idx="12">
                  <c:v>5596</c:v>
                </c:pt>
                <c:pt idx="13">
                  <c:v>5484</c:v>
                </c:pt>
                <c:pt idx="14">
                  <c:v>9403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smtClean="0"/>
              <a:t>в </a:t>
            </a:r>
            <a:r>
              <a:rPr lang="ru-RU" sz="2400" baseline="0" smtClean="0"/>
              <a:t>2024 </a:t>
            </a:r>
            <a:r>
              <a:rPr lang="ru-RU" sz="2400" baseline="0" smtClean="0"/>
              <a:t>году</a:t>
            </a:r>
            <a:endParaRPr lang="ru-RU" sz="2400" baseline="0" dirty="0" smtClean="0"/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36907</c:v>
                </c:pt>
                <c:pt idx="1">
                  <c:v>678</c:v>
                </c:pt>
                <c:pt idx="2">
                  <c:v>334</c:v>
                </c:pt>
                <c:pt idx="3">
                  <c:v>25104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792983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87239488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45422829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20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Беспалова Татьяна Валерьевна</cp:lastModifiedBy>
  <cp:revision>113</cp:revision>
  <cp:lastPrinted>2023-07-10T12:22:29Z</cp:lastPrinted>
  <dcterms:created xsi:type="dcterms:W3CDTF">2021-04-13T10:49:34Z</dcterms:created>
  <dcterms:modified xsi:type="dcterms:W3CDTF">2025-01-22T10:08:59Z</dcterms:modified>
</cp:coreProperties>
</file>