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806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</a:t>
            </a:r>
            <a:r>
              <a:rPr lang="ru-RU" sz="2160" b="1" i="0" u="none" strike="noStrike" baseline="0" dirty="0" smtClean="0">
                <a:effectLst/>
              </a:rPr>
              <a:t>полугодии </a:t>
            </a:r>
            <a:r>
              <a:rPr lang="ru-RU" sz="2160" b="1" i="0" u="none" strike="noStrike" baseline="0" dirty="0" smtClean="0">
                <a:effectLst/>
              </a:rPr>
              <a:t>2024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2540</c:v>
                </c:pt>
                <c:pt idx="1">
                  <c:v>2165</c:v>
                </c:pt>
                <c:pt idx="2">
                  <c:v>1801</c:v>
                </c:pt>
                <c:pt idx="3">
                  <c:v>691</c:v>
                </c:pt>
                <c:pt idx="4">
                  <c:v>2395</c:v>
                </c:pt>
                <c:pt idx="5">
                  <c:v>643</c:v>
                </c:pt>
                <c:pt idx="6">
                  <c:v>2616</c:v>
                </c:pt>
                <c:pt idx="7">
                  <c:v>354</c:v>
                </c:pt>
                <c:pt idx="8">
                  <c:v>314</c:v>
                </c:pt>
                <c:pt idx="9">
                  <c:v>3318</c:v>
                </c:pt>
                <c:pt idx="10">
                  <c:v>3144</c:v>
                </c:pt>
                <c:pt idx="11">
                  <c:v>2710</c:v>
                </c:pt>
                <c:pt idx="12">
                  <c:v>1367</c:v>
                </c:pt>
                <c:pt idx="13">
                  <c:v>305</c:v>
                </c:pt>
                <c:pt idx="14">
                  <c:v>487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3796</c:v>
                </c:pt>
                <c:pt idx="1">
                  <c:v>2994</c:v>
                </c:pt>
                <c:pt idx="2">
                  <c:v>3067</c:v>
                </c:pt>
                <c:pt idx="3">
                  <c:v>773</c:v>
                </c:pt>
                <c:pt idx="4">
                  <c:v>1637</c:v>
                </c:pt>
                <c:pt idx="5">
                  <c:v>1310</c:v>
                </c:pt>
                <c:pt idx="6">
                  <c:v>3045</c:v>
                </c:pt>
                <c:pt idx="7">
                  <c:v>2077</c:v>
                </c:pt>
                <c:pt idx="8">
                  <c:v>360</c:v>
                </c:pt>
                <c:pt idx="9">
                  <c:v>3023</c:v>
                </c:pt>
                <c:pt idx="10">
                  <c:v>2698</c:v>
                </c:pt>
                <c:pt idx="11">
                  <c:v>2432</c:v>
                </c:pt>
                <c:pt idx="12">
                  <c:v>1146</c:v>
                </c:pt>
                <c:pt idx="13">
                  <c:v>236</c:v>
                </c:pt>
                <c:pt idx="14">
                  <c:v>381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386240"/>
        <c:axId val="95400320"/>
      </c:barChart>
      <c:catAx>
        <c:axId val="95386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95400320"/>
        <c:crosses val="autoZero"/>
        <c:auto val="1"/>
        <c:lblAlgn val="ctr"/>
        <c:lblOffset val="100"/>
        <c:noMultiLvlLbl val="0"/>
      </c:catAx>
      <c:valAx>
        <c:axId val="9540032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953862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</a:t>
            </a:r>
            <a:r>
              <a:rPr lang="ru-RU" sz="2200" b="1" i="0" u="none" strike="noStrike" baseline="0" dirty="0" smtClean="0">
                <a:effectLst/>
              </a:rPr>
              <a:t>полугодии </a:t>
            </a:r>
            <a:r>
              <a:rPr lang="ru-RU" sz="2200" b="1" i="0" u="none" strike="noStrike" baseline="0" dirty="0" smtClean="0">
                <a:effectLst/>
              </a:rPr>
              <a:t>2024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381</c:v>
                </c:pt>
                <c:pt idx="1">
                  <c:v>236</c:v>
                </c:pt>
                <c:pt idx="2">
                  <c:v>2698</c:v>
                </c:pt>
                <c:pt idx="3">
                  <c:v>3023</c:v>
                </c:pt>
                <c:pt idx="4">
                  <c:v>360</c:v>
                </c:pt>
                <c:pt idx="5">
                  <c:v>2077</c:v>
                </c:pt>
                <c:pt idx="6">
                  <c:v>3045</c:v>
                </c:pt>
                <c:pt idx="7">
                  <c:v>1310</c:v>
                </c:pt>
                <c:pt idx="8">
                  <c:v>1637</c:v>
                </c:pt>
                <c:pt idx="9">
                  <c:v>773</c:v>
                </c:pt>
                <c:pt idx="10">
                  <c:v>3067</c:v>
                </c:pt>
                <c:pt idx="11">
                  <c:v>2432</c:v>
                </c:pt>
                <c:pt idx="12">
                  <c:v>1146</c:v>
                </c:pt>
                <c:pt idx="13">
                  <c:v>2994</c:v>
                </c:pt>
                <c:pt idx="14">
                  <c:v>3796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</a:t>
            </a:r>
            <a:r>
              <a:rPr lang="ru-RU" sz="2400" baseline="0" dirty="0" smtClean="0"/>
              <a:t> 1 </a:t>
            </a:r>
            <a:r>
              <a:rPr lang="ru-RU" sz="2400" baseline="0" dirty="0" smtClean="0"/>
              <a:t>полугодии </a:t>
            </a:r>
            <a:r>
              <a:rPr lang="ru-RU" sz="2400" baseline="0" dirty="0" smtClean="0"/>
              <a:t>2024 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17343</c:v>
                </c:pt>
                <c:pt idx="1">
                  <c:v>197</c:v>
                </c:pt>
                <c:pt idx="2">
                  <c:v>180</c:v>
                </c:pt>
                <c:pt idx="3">
                  <c:v>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4823233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21872973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3176872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96</cp:revision>
  <cp:lastPrinted>2023-07-10T12:22:29Z</cp:lastPrinted>
  <dcterms:created xsi:type="dcterms:W3CDTF">2021-04-13T10:49:34Z</dcterms:created>
  <dcterms:modified xsi:type="dcterms:W3CDTF">2024-07-19T07:50:35Z</dcterms:modified>
</cp:coreProperties>
</file>