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92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</a:t>
            </a:r>
            <a:r>
              <a:rPr lang="ru-RU" sz="2160" b="1" i="0" u="none" strike="noStrike" baseline="0" dirty="0" smtClean="0">
                <a:effectLst/>
              </a:rPr>
              <a:t>2023 году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4485</c:v>
                </c:pt>
                <c:pt idx="1">
                  <c:v>6711</c:v>
                </c:pt>
                <c:pt idx="2">
                  <c:v>3402</c:v>
                </c:pt>
                <c:pt idx="3">
                  <c:v>1050</c:v>
                </c:pt>
                <c:pt idx="4">
                  <c:v>5782</c:v>
                </c:pt>
                <c:pt idx="5">
                  <c:v>2409</c:v>
                </c:pt>
                <c:pt idx="6">
                  <c:v>4564</c:v>
                </c:pt>
                <c:pt idx="8">
                  <c:v>643</c:v>
                </c:pt>
                <c:pt idx="9">
                  <c:v>6721</c:v>
                </c:pt>
                <c:pt idx="10">
                  <c:v>6710</c:v>
                </c:pt>
                <c:pt idx="11">
                  <c:v>4720</c:v>
                </c:pt>
                <c:pt idx="12">
                  <c:v>3264</c:v>
                </c:pt>
                <c:pt idx="13">
                  <c:v>462</c:v>
                </c:pt>
                <c:pt idx="14">
                  <c:v>1029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5881</c:v>
                </c:pt>
                <c:pt idx="1">
                  <c:v>5392</c:v>
                </c:pt>
                <c:pt idx="2">
                  <c:v>3896</c:v>
                </c:pt>
                <c:pt idx="3">
                  <c:v>1555</c:v>
                </c:pt>
                <c:pt idx="4">
                  <c:v>3955</c:v>
                </c:pt>
                <c:pt idx="5">
                  <c:v>2494</c:v>
                </c:pt>
                <c:pt idx="6">
                  <c:v>5369</c:v>
                </c:pt>
                <c:pt idx="7">
                  <c:v>2180</c:v>
                </c:pt>
                <c:pt idx="8">
                  <c:v>778</c:v>
                </c:pt>
                <c:pt idx="9">
                  <c:v>6475</c:v>
                </c:pt>
                <c:pt idx="10">
                  <c:v>6285</c:v>
                </c:pt>
                <c:pt idx="11">
                  <c:v>5154</c:v>
                </c:pt>
                <c:pt idx="12">
                  <c:v>2695</c:v>
                </c:pt>
                <c:pt idx="13">
                  <c:v>525</c:v>
                </c:pt>
                <c:pt idx="14">
                  <c:v>1140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198144"/>
        <c:axId val="44216320"/>
      </c:barChart>
      <c:catAx>
        <c:axId val="44198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44216320"/>
        <c:crosses val="autoZero"/>
        <c:auto val="1"/>
        <c:lblAlgn val="ctr"/>
        <c:lblOffset val="100"/>
        <c:noMultiLvlLbl val="0"/>
      </c:catAx>
      <c:valAx>
        <c:axId val="4421632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441981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</a:t>
            </a:r>
            <a:r>
              <a:rPr lang="ru-RU" sz="2200" b="1" i="0" u="none" strike="noStrike" baseline="0" dirty="0" smtClean="0">
                <a:effectLst/>
              </a:rPr>
              <a:t>2023 году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1140</c:v>
                </c:pt>
                <c:pt idx="1">
                  <c:v>525</c:v>
                </c:pt>
                <c:pt idx="2">
                  <c:v>6285</c:v>
                </c:pt>
                <c:pt idx="3">
                  <c:v>6475</c:v>
                </c:pt>
                <c:pt idx="4">
                  <c:v>778</c:v>
                </c:pt>
                <c:pt idx="5">
                  <c:v>2180</c:v>
                </c:pt>
                <c:pt idx="6">
                  <c:v>5369</c:v>
                </c:pt>
                <c:pt idx="7">
                  <c:v>2494</c:v>
                </c:pt>
                <c:pt idx="8">
                  <c:v>3955</c:v>
                </c:pt>
                <c:pt idx="9">
                  <c:v>1555</c:v>
                </c:pt>
                <c:pt idx="10">
                  <c:v>3896</c:v>
                </c:pt>
                <c:pt idx="11">
                  <c:v>5154</c:v>
                </c:pt>
                <c:pt idx="12">
                  <c:v>2695</c:v>
                </c:pt>
                <c:pt idx="13">
                  <c:v>5392</c:v>
                </c:pt>
                <c:pt idx="14">
                  <c:v>5881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</a:t>
            </a:r>
            <a:r>
              <a:rPr lang="ru-RU" sz="2400" dirty="0" smtClean="0"/>
              <a:t>обращений</a:t>
            </a:r>
            <a:endParaRPr lang="ru-RU" sz="2400" dirty="0" smtClean="0"/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 </a:t>
            </a:r>
            <a:r>
              <a:rPr lang="ru-RU" sz="2400" baseline="0" dirty="0" smtClean="0"/>
              <a:t>2023 году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35839</c:v>
                </c:pt>
                <c:pt idx="1">
                  <c:v>324</c:v>
                </c:pt>
                <c:pt idx="2">
                  <c:v>361</c:v>
                </c:pt>
                <c:pt idx="3">
                  <c:v>16526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2466241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45779602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91944019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20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92</cp:revision>
  <cp:lastPrinted>2023-07-10T12:22:29Z</cp:lastPrinted>
  <dcterms:created xsi:type="dcterms:W3CDTF">2021-04-13T10:49:34Z</dcterms:created>
  <dcterms:modified xsi:type="dcterms:W3CDTF">2024-01-22T07:33:44Z</dcterms:modified>
</cp:coreProperties>
</file>